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604020202020204" charset="0"/>
      <p:regular r:id="rId18"/>
    </p:embeddedFont>
    <p:embeddedFont>
      <p:font typeface="Cerebr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6472" y="5486660"/>
            <a:ext cx="13227113" cy="48003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132177"/>
            <a:ext cx="18288000" cy="3940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95"/>
              </a:lnSpc>
            </a:pPr>
            <a:r>
              <a:rPr lang="en-US" sz="11353">
                <a:solidFill>
                  <a:srgbClr val="FFFFFF"/>
                </a:solidFill>
                <a:latin typeface="Cerebri Bold"/>
              </a:rPr>
              <a:t>Generative Adversarial Network (GAN)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83387" y="4033736"/>
            <a:ext cx="11321225" cy="84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12"/>
              </a:lnSpc>
            </a:pPr>
            <a:r>
              <a:rPr lang="en-US" sz="4937" spc="760">
                <a:solidFill>
                  <a:srgbClr val="FFFFFF"/>
                </a:solidFill>
                <a:latin typeface="Cerebri Bold"/>
              </a:rPr>
              <a:t>Archie Tan and Brandon Yan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50131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34333" y="3168591"/>
            <a:ext cx="6024967" cy="1974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1"/>
              </a:lnSpc>
            </a:pPr>
            <a:r>
              <a:rPr lang="en-US" sz="5679">
                <a:solidFill>
                  <a:srgbClr val="FFFFFF"/>
                </a:solidFill>
                <a:latin typeface="Canva Sans"/>
              </a:rPr>
              <a:t>Epochs=2000</a:t>
            </a:r>
          </a:p>
          <a:p>
            <a:pPr algn="ctr">
              <a:lnSpc>
                <a:spcPts val="7951"/>
              </a:lnSpc>
            </a:pPr>
            <a:r>
              <a:rPr lang="en-US" sz="5679">
                <a:solidFill>
                  <a:srgbClr val="FFFFFF"/>
                </a:solidFill>
                <a:latin typeface="Canva Sans"/>
              </a:rPr>
              <a:t>Training time: ???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48534" y="-219075"/>
            <a:ext cx="7034464" cy="191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15"/>
              </a:lnSpc>
              <a:spcBef>
                <a:spcPct val="0"/>
              </a:spcBef>
            </a:pPr>
            <a:r>
              <a:rPr lang="en-US" sz="11153">
                <a:solidFill>
                  <a:srgbClr val="FFFFFF"/>
                </a:solidFill>
                <a:latin typeface="Cerebri Bold"/>
              </a:rPr>
              <a:t>Reference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999318"/>
            <a:ext cx="182880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“Build a Generative Adversarial Neural Network With Tensorflow and Python | Deep Learning Projects.” YouTube, 9 June 2022, www.youtube.com/watch?v=AALBGpLbj6Q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“What Are Generative Adversarial Networks (GANs) | Simplilearn.” Simplilearn.com, www.simplilearn.com/tutorials/deep-learning-tutorial/generative-adversarial-networks-gans.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9755" y="530410"/>
            <a:ext cx="10828489" cy="7329165"/>
            <a:chOff x="0" y="0"/>
            <a:chExt cx="14437985" cy="9772219"/>
          </a:xfrm>
        </p:grpSpPr>
        <p:sp>
          <p:nvSpPr>
            <p:cNvPr id="3" name="TextBox 3"/>
            <p:cNvSpPr txBox="1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35596"/>
            <a:ext cx="1513629" cy="15136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733494"/>
            <a:ext cx="15449850" cy="83449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183479"/>
            <a:ext cx="8862775" cy="191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15"/>
              </a:lnSpc>
              <a:spcBef>
                <a:spcPct val="0"/>
              </a:spcBef>
            </a:pPr>
            <a:r>
              <a:rPr lang="en-US" sz="11153">
                <a:solidFill>
                  <a:srgbClr val="FFFFFF"/>
                </a:solidFill>
                <a:latin typeface="Cerebri Bold"/>
              </a:rPr>
              <a:t>What is GAN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79794" y="2788700"/>
            <a:ext cx="0" cy="69126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5017894" y="5001252"/>
            <a:ext cx="0" cy="69126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79744" y="2640201"/>
            <a:ext cx="6510555" cy="66180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170922" y="132211"/>
            <a:ext cx="1711134" cy="156568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-219075"/>
            <a:ext cx="11290512" cy="191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15"/>
              </a:lnSpc>
              <a:spcBef>
                <a:spcPct val="0"/>
              </a:spcBef>
            </a:pPr>
            <a:r>
              <a:rPr lang="en-US" sz="11153">
                <a:solidFill>
                  <a:srgbClr val="FFFFFF"/>
                </a:solidFill>
                <a:latin typeface="Cerebri Bold"/>
              </a:rPr>
              <a:t>Data 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0118" y="1502893"/>
            <a:ext cx="758690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Import TensorFlow GPU and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0128" y="3630407"/>
            <a:ext cx="742764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Access to the image data and normalize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2408" y="5844914"/>
            <a:ext cx="78090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Create a Generator and Discriminator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5017894" y="6498264"/>
            <a:ext cx="0" cy="69126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2866732" y="7336783"/>
            <a:ext cx="451443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Train both models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4998844" y="8228040"/>
            <a:ext cx="0" cy="69126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2453645" y="9043126"/>
            <a:ext cx="51284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Generate Synthetic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33191" y="169956"/>
            <a:ext cx="1498467" cy="13579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4106" y="2274701"/>
            <a:ext cx="9264798" cy="659546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219075"/>
            <a:ext cx="8693670" cy="191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15"/>
              </a:lnSpc>
              <a:spcBef>
                <a:spcPct val="0"/>
              </a:spcBef>
            </a:pPr>
            <a:r>
              <a:rPr lang="en-US" sz="11153">
                <a:solidFill>
                  <a:srgbClr val="FFFFFF"/>
                </a:solidFill>
                <a:latin typeface="Cerebri Bold"/>
              </a:rPr>
              <a:t>Sample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58789" y="3619817"/>
            <a:ext cx="7956342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 images consisting of a training set of 60,000 examples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Each example is a 28x28 grayscale image.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83" t="896" r="60015" b="3618"/>
          <a:stretch>
            <a:fillRect/>
          </a:stretch>
        </p:blipFill>
        <p:spPr>
          <a:xfrm>
            <a:off x="163721" y="2086391"/>
            <a:ext cx="17960558" cy="61142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615"/>
          <a:stretch>
            <a:fillRect/>
          </a:stretch>
        </p:blipFill>
        <p:spPr>
          <a:xfrm>
            <a:off x="0" y="0"/>
            <a:ext cx="9478569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506" b="1506"/>
          <a:stretch>
            <a:fillRect/>
          </a:stretch>
        </p:blipFill>
        <p:spPr>
          <a:xfrm>
            <a:off x="9478569" y="0"/>
            <a:ext cx="880943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011504"/>
            <a:ext cx="13941741" cy="82754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00556" y="142572"/>
            <a:ext cx="1944158" cy="15553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219075"/>
            <a:ext cx="5517476" cy="191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15"/>
              </a:lnSpc>
              <a:spcBef>
                <a:spcPct val="0"/>
              </a:spcBef>
            </a:pPr>
            <a:r>
              <a:rPr lang="en-US" sz="11153">
                <a:solidFill>
                  <a:srgbClr val="FFFFFF"/>
                </a:solidFill>
                <a:latin typeface="Cerebri Bold"/>
              </a:rPr>
              <a:t>Training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621273"/>
            <a:ext cx="10509477" cy="89088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-219075"/>
            <a:ext cx="8788481" cy="191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15"/>
              </a:lnSpc>
              <a:spcBef>
                <a:spcPct val="0"/>
              </a:spcBef>
            </a:pPr>
            <a:r>
              <a:rPr lang="en-US" sz="11153">
                <a:solidFill>
                  <a:srgbClr val="FFFFFF"/>
                </a:solidFill>
                <a:latin typeface="Cerebri Bold"/>
              </a:rPr>
              <a:t>Performence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65775" y="129774"/>
            <a:ext cx="1344857" cy="14383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030"/>
          <a:stretch>
            <a:fillRect/>
          </a:stretch>
        </p:blipFill>
        <p:spPr>
          <a:xfrm>
            <a:off x="0" y="1950969"/>
            <a:ext cx="6068065" cy="62195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1515"/>
          <a:stretch>
            <a:fillRect/>
          </a:stretch>
        </p:blipFill>
        <p:spPr>
          <a:xfrm>
            <a:off x="6344711" y="1950969"/>
            <a:ext cx="6162876" cy="62195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842" r="2842"/>
          <a:stretch>
            <a:fillRect/>
          </a:stretch>
        </p:blipFill>
        <p:spPr>
          <a:xfrm>
            <a:off x="12662307" y="1950969"/>
            <a:ext cx="5901918" cy="62195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-219075"/>
            <a:ext cx="5165775" cy="191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15"/>
              </a:lnSpc>
              <a:spcBef>
                <a:spcPct val="0"/>
              </a:spcBef>
            </a:pPr>
            <a:r>
              <a:rPr lang="en-US" sz="11153">
                <a:solidFill>
                  <a:srgbClr val="FFFFFF"/>
                </a:solidFill>
                <a:latin typeface="Cerebri Bold"/>
              </a:rPr>
              <a:t>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3914" y="8526531"/>
            <a:ext cx="325635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Epochs=20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around 30 mins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51291" y="8526531"/>
            <a:ext cx="238541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Epochs=40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around 1 hr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55434" y="8526531"/>
            <a:ext cx="275415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Epochs=60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around 1.5 hr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Custom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Cerebri Bold</vt:lpstr>
      <vt:lpstr>Calibri</vt:lpstr>
      <vt:lpstr>Bukhari Script Bold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DMML</dc:title>
  <cp:lastModifiedBy>Zhuohao Tan</cp:lastModifiedBy>
  <cp:revision>2</cp:revision>
  <dcterms:created xsi:type="dcterms:W3CDTF">2006-08-16T00:00:00Z</dcterms:created>
  <dcterms:modified xsi:type="dcterms:W3CDTF">2023-05-12T03:52:41Z</dcterms:modified>
  <dc:identifier>DAFipklrsMo</dc:identifier>
</cp:coreProperties>
</file>